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AE5B-B6F3-2ADD-E1B6-805BCE795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41022E-AA05-B7A5-D8D2-F14CB3A7E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9C7A1-266C-4CEC-BCDB-D953DE5F9B5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B7AE71-E1D8-D3EE-1FCB-D29D88D84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F4EB36-0DC0-BB55-10E9-307B5D1D1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DA65-2507-41DB-ADF0-ACBB4D37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5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840E52-2796-45F9-FF42-7477F318A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8CC48-31F7-43FA-F25D-6C7F309D6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473CF-F625-54FC-FDB7-7BD4BC3BA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39C7A1-266C-4CEC-BCDB-D953DE5F9B5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9C684-7213-079B-3D40-F892397CF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96AF3-E1EB-B423-3A0B-3AFA412F0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89DA65-2507-41DB-ADF0-ACBB4D37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41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3C311C-64A7-418E-0D46-FE3CE5E35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6600" i="1" cap="none" spc="0">
                <a:solidFill>
                  <a:srgbClr val="FFFFFF"/>
                </a:solidFill>
                <a:latin typeface="Amasis MT Pro Medium" pitchFamily="18"/>
              </a:rPr>
              <a:t>DISEMINARE MOBILITATE ERASMUS+</a:t>
            </a:r>
            <a:br>
              <a:rPr lang="en-US" sz="6600" i="1" cap="none" spc="0">
                <a:solidFill>
                  <a:srgbClr val="FFFFFF"/>
                </a:solidFill>
                <a:latin typeface="Amasis MT Pro Medium" pitchFamily="18"/>
              </a:rPr>
            </a:br>
            <a:r>
              <a:rPr lang="en-US" sz="6600" i="1" cap="none" spc="0">
                <a:solidFill>
                  <a:srgbClr val="FFFFFF"/>
                </a:solidFill>
                <a:latin typeface="Amasis MT Pro Medium" pitchFamily="18"/>
              </a:rPr>
              <a:t>GRECIA 2026</a:t>
            </a:r>
            <a:endParaRPr lang="en-US" sz="6600">
              <a:solidFill>
                <a:srgbClr val="FFFF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216863-7B02-FB4B-BD0A-28A2D08C0E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65649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11931F-7691-E693-C858-884860F27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B7DA36-FF2D-5984-8D13-2AD4824A5E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0692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35B13F-DB82-5F00-030A-213FAC63B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83922C-51AB-ECA5-F6F3-614A4C2F35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6488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11D765-879C-915B-26E4-11C6E636B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03A33D-AF1F-0136-6DF4-EFF6072810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15120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1DA839-5843-98AC-8993-6D25AD43F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6697F9-10C1-0938-BDAE-572FCF7769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22934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C230A3-2627-9D6C-DC7A-26540C651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40F42F-EF6E-19B1-FC1D-CD3F70A8C6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15705"/>
      </p:ext>
    </p:extLst>
  </p:cSld>
  <p:clrMapOvr>
    <a:masterClrMapping/>
  </p:clrMapOvr>
  <p:transition spd="slow"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61DD01-9F75-0CC9-DA57-D6C864D31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F91D88-0EC2-A5DC-139F-2726934447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11740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7B4332-923E-E157-C6E2-3A06EA06E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1EB8A0-7694-0D4F-BA7F-B60CB2761F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3678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7EA7D4-E72E-D5B8-392A-187B0E580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B03321-3A39-3920-DF21-09D5F4725F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11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2DC6C7-CF60-7BD3-E99E-BA6F2AB2C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US" spc="100">
                <a:solidFill>
                  <a:srgbClr val="FFFFFF"/>
                </a:solidFill>
              </a:rPr>
              <a:t>Mobilitate Erasmus+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A244F4-5998-B2F8-4125-56DCB69897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6039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F72C74-E59B-4E88-F47A-7F1C51AA1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ECBCC0-9CBA-5E14-A7A6-B315D67197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58487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84B49A-E426-913F-6283-BB9691C92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US" sz="1800" spc="100">
                <a:solidFill>
                  <a:srgbClr val="FFFFFF"/>
                </a:solidFill>
                <a:latin typeface="Amasis MT Pro Black" pitchFamily="18"/>
              </a:rPr>
              <a:t>Ziua a patra a fost una plină de energie, cultură și descoperiri, desfășurată în cadrul Școlii Platon. Activitățiile au început cu dansurile tradiționale grecești, iar un moment deosebit a fost lecția despre mitologia greacă. Elevii și profesorii au avut ocazia să afle informații despre structura instituției, metodele de predare și proiectele educaționale în care școala este implicată. O zi memorabilă care a îmbinat educația cu tradiția, contribuind la consolidarea relațiilor dintre participanți și la îmbogățirea experienței Erasmus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9E188F-D37A-7196-BD3B-9A9EAB4164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96673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5E976B-7455-4B73-362C-A21FD5273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4100"/>
              <a:t>.</a:t>
            </a:r>
            <a:br>
              <a:rPr lang="en-US" sz="4100"/>
            </a:br>
            <a:endParaRPr lang="en-US" sz="41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ACA0E4-CE0B-C414-079F-958563F7B8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62905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Widescreen</PresentationFormat>
  <Paragraphs>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Amasis MT Pro Black</vt:lpstr>
      <vt:lpstr>Amasis MT Pro Medium</vt:lpstr>
      <vt:lpstr>Aptos</vt:lpstr>
      <vt:lpstr>Aptos Display</vt:lpstr>
      <vt:lpstr>Arial</vt:lpstr>
      <vt:lpstr>Office Theme</vt:lpstr>
      <vt:lpstr>DISEMINARE MOBILITATE ERASMUS+ GRECIA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Mobilitate Erasmus+</vt:lpstr>
      <vt:lpstr>PowerPoint Presentation</vt:lpstr>
      <vt:lpstr>Ziua a patra a fost una plină de energie, cultură și descoperiri, desfășurată în cadrul Școlii Platon. Activitățiile au început cu dansurile tradiționale grecești, iar un moment deosebit a fost lecția despre mitologia greacă. Elevii și profesorii au avut ocazia să afle informații despre structura instituției, metodele de predare și proiectele educaționale în care școala este implicată. O zi memorabilă care a îmbinat educația cu tradiția, contribuind la consolidarea relațiilor dintre participanți și la îmbogățirea experienței Erasmus</vt:lpstr>
      <vt:lpstr>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Mara Cucuteanu</dc:creator>
  <cp:lastModifiedBy>Mara Cucuteanu</cp:lastModifiedBy>
  <cp:revision>1</cp:revision>
  <dcterms:created xsi:type="dcterms:W3CDTF">2026-10-27T14:55:01Z</dcterms:created>
  <dcterms:modified xsi:type="dcterms:W3CDTF">2026-10-27T14:55:01Z</dcterms:modified>
</cp:coreProperties>
</file>